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0" r:id="rId7"/>
    <p:sldId id="266" r:id="rId8"/>
    <p:sldId id="262" r:id="rId9"/>
    <p:sldId id="267" r:id="rId10"/>
    <p:sldId id="263" r:id="rId11"/>
    <p:sldId id="271" r:id="rId12"/>
    <p:sldId id="268" r:id="rId13"/>
    <p:sldId id="269" r:id="rId14"/>
    <p:sldId id="270" r:id="rId15"/>
    <p:sldId id="265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898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2531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198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1677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3448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3531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823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788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27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531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65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173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202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1163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9412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5718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554831" y="2785462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BAH Cloud Engineering Presentation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Team 5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Just Right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Members: Ken Lopez Medina</a:t>
            </a:r>
            <a:br>
              <a:rPr lang="en" sz="2400" dirty="0"/>
            </a:br>
            <a:r>
              <a:rPr lang="en" sz="2400" dirty="0"/>
              <a:t>        Dana Gibson</a:t>
            </a:r>
            <a:br>
              <a:rPr lang="en" sz="2400" dirty="0"/>
            </a:br>
            <a:r>
              <a:rPr lang="en" sz="2400" dirty="0"/>
              <a:t>                Richard Ssebatta</a:t>
            </a:r>
            <a:br>
              <a:rPr lang="en" sz="2400" dirty="0"/>
            </a:br>
            <a:r>
              <a:rPr lang="en" sz="2400" dirty="0"/>
              <a:t>               Jonathan Kaiser</a:t>
            </a:r>
            <a:br>
              <a:rPr lang="en" sz="2400" dirty="0"/>
            </a:br>
            <a:r>
              <a:rPr lang="en" sz="2400" dirty="0"/>
              <a:t>            Kevin Mathew</a:t>
            </a:r>
            <a:br>
              <a:rPr lang="en" sz="2400" dirty="0"/>
            </a:br>
            <a:r>
              <a:rPr lang="en" sz="2400" dirty="0"/>
              <a:t>              Romone Queen</a:t>
            </a:r>
            <a:endParaRPr sz="24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September 2022</a:t>
            </a:r>
            <a:endParaRPr sz="1100" dirty="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399874" y="205373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Demo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67624" y="500290"/>
            <a:ext cx="8889300" cy="53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FBCF5-F3B8-4D05-A5EA-3DFFEAC7C485}"/>
              </a:ext>
            </a:extLst>
          </p:cNvPr>
          <p:cNvSpPr txBox="1"/>
          <p:nvPr/>
        </p:nvSpPr>
        <p:spPr>
          <a:xfrm>
            <a:off x="-933344" y="289641"/>
            <a:ext cx="668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187076" y="124359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Website/React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67624" y="500290"/>
            <a:ext cx="8889300" cy="53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FBCF5-F3B8-4D05-A5EA-3DFFEAC7C485}"/>
              </a:ext>
            </a:extLst>
          </p:cNvPr>
          <p:cNvSpPr txBox="1"/>
          <p:nvPr/>
        </p:nvSpPr>
        <p:spPr>
          <a:xfrm>
            <a:off x="-942697" y="208627"/>
            <a:ext cx="669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Kevin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41ACB-C326-4A92-9F94-1FC4EE859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698" y="202028"/>
            <a:ext cx="3358852" cy="456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7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281937" y="195118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API 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67624" y="500290"/>
            <a:ext cx="8889300" cy="53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FBCF5-F3B8-4D05-A5EA-3DFFEAC7C485}"/>
              </a:ext>
            </a:extLst>
          </p:cNvPr>
          <p:cNvSpPr txBox="1"/>
          <p:nvPr/>
        </p:nvSpPr>
        <p:spPr>
          <a:xfrm>
            <a:off x="-1027540" y="172993"/>
            <a:ext cx="1434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Richard: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EAD36-CBEF-46EA-8BC7-795534672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12" y="890730"/>
            <a:ext cx="7200900" cy="382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5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260506" y="367919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Future plans and implementation ideas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A0057-806C-4B99-B419-86F2385AE4F5}"/>
              </a:ext>
            </a:extLst>
          </p:cNvPr>
          <p:cNvSpPr txBox="1"/>
          <p:nvPr/>
        </p:nvSpPr>
        <p:spPr>
          <a:xfrm>
            <a:off x="-1027540" y="172993"/>
            <a:ext cx="920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Richard: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3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Q &amp; A - Ask us anything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830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September 2022</a:t>
            </a:r>
            <a:endParaRPr sz="1100" dirty="0"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TEAM 5</a:t>
            </a:r>
            <a:br>
              <a:rPr lang="en" sz="3200" dirty="0"/>
            </a:br>
            <a:r>
              <a:rPr lang="en" sz="3200" dirty="0"/>
              <a:t>Project Just Right</a:t>
            </a:r>
            <a:endParaRPr sz="3200"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Official Project for the BAH Cloud Engineering Program</a:t>
            </a:r>
            <a:endParaRPr dirty="0"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1800" u="sng" dirty="0">
                <a:solidFill>
                  <a:srgbClr val="FF0000"/>
                </a:solidFill>
              </a:rPr>
              <a:t>INTRODUCTIONS </a:t>
            </a:r>
            <a:endParaRPr sz="1800" u="sng" dirty="0">
              <a:solidFill>
                <a:srgbClr val="FF0000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3086088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682277" y="3059995"/>
            <a:ext cx="1385100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Jonathan Kaiser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Engineer</a:t>
            </a:r>
            <a:endParaRPr sz="1100" dirty="0"/>
          </a:p>
        </p:txBody>
      </p:sp>
      <p:sp>
        <p:nvSpPr>
          <p:cNvPr id="115" name="Google Shape;115;p18"/>
          <p:cNvSpPr/>
          <p:nvPr/>
        </p:nvSpPr>
        <p:spPr>
          <a:xfrm>
            <a:off x="5845727" y="3059995"/>
            <a:ext cx="2139701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Kevin Mathew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>
            <a:off x="6150312" y="1159429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8"/>
          <p:cNvSpPr/>
          <p:nvPr/>
        </p:nvSpPr>
        <p:spPr>
          <a:xfrm>
            <a:off x="1542466" y="3093177"/>
            <a:ext cx="1448481" cy="48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Dana Gibson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Technologist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154764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8"/>
          <p:cNvSpPr/>
          <p:nvPr/>
        </p:nvSpPr>
        <p:spPr>
          <a:xfrm>
            <a:off x="82864" y="3073873"/>
            <a:ext cx="1486014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Ken Lopez Medina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Technologist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FA621-F133-48D0-B689-21D61E341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36" y="1759914"/>
            <a:ext cx="1238173" cy="1236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CFA056-4B7E-4411-9C17-759FB1A3D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784" y="1760162"/>
            <a:ext cx="1250635" cy="1250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BD438-7D57-4E22-897A-1176FDB7C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322" y="1748880"/>
            <a:ext cx="1254773" cy="1254773"/>
          </a:xfrm>
          <a:prstGeom prst="rect">
            <a:avLst/>
          </a:prstGeom>
        </p:spPr>
      </p:pic>
      <p:sp>
        <p:nvSpPr>
          <p:cNvPr id="23" name="Google Shape;117;p18">
            <a:extLst>
              <a:ext uri="{FF2B5EF4-FFF2-40B4-BE49-F238E27FC236}">
                <a16:creationId xmlns:a16="http://schemas.microsoft.com/office/drawing/2014/main" id="{700EF52A-1E06-45ED-9564-D5E06204E35D}"/>
              </a:ext>
            </a:extLst>
          </p:cNvPr>
          <p:cNvSpPr/>
          <p:nvPr/>
        </p:nvSpPr>
        <p:spPr>
          <a:xfrm>
            <a:off x="3033830" y="3095237"/>
            <a:ext cx="1448481" cy="48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Richard Ssebatta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Technologist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111;p18">
            <a:extLst>
              <a:ext uri="{FF2B5EF4-FFF2-40B4-BE49-F238E27FC236}">
                <a16:creationId xmlns:a16="http://schemas.microsoft.com/office/drawing/2014/main" id="{2EA5DA88-5AA4-451E-9045-2223838DC8F3}"/>
              </a:ext>
            </a:extLst>
          </p:cNvPr>
          <p:cNvCxnSpPr/>
          <p:nvPr/>
        </p:nvCxnSpPr>
        <p:spPr>
          <a:xfrm>
            <a:off x="4631519" y="1126061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DC56450-6C4D-4A3F-8148-BB4B73F2C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764982" y="1741736"/>
            <a:ext cx="1256373" cy="1254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23B7E-C42A-44FA-9569-375412D42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404" y="1741736"/>
            <a:ext cx="1258348" cy="1254773"/>
          </a:xfrm>
          <a:prstGeom prst="rect">
            <a:avLst/>
          </a:prstGeom>
        </p:spPr>
      </p:pic>
      <p:cxnSp>
        <p:nvCxnSpPr>
          <p:cNvPr id="29" name="Google Shape;116;p18">
            <a:extLst>
              <a:ext uri="{FF2B5EF4-FFF2-40B4-BE49-F238E27FC236}">
                <a16:creationId xmlns:a16="http://schemas.microsoft.com/office/drawing/2014/main" id="{A6436332-86CB-4F1E-A06A-3B53AB883B02}"/>
              </a:ext>
            </a:extLst>
          </p:cNvPr>
          <p:cNvCxnSpPr/>
          <p:nvPr/>
        </p:nvCxnSpPr>
        <p:spPr>
          <a:xfrm>
            <a:off x="7645734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1F39E58-7223-4FAA-AE99-DE40F4BB3B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9581" y="1741736"/>
            <a:ext cx="1246811" cy="1254773"/>
          </a:xfrm>
          <a:prstGeom prst="rect">
            <a:avLst/>
          </a:prstGeom>
        </p:spPr>
      </p:pic>
      <p:sp>
        <p:nvSpPr>
          <p:cNvPr id="32" name="Google Shape;115;p18">
            <a:extLst>
              <a:ext uri="{FF2B5EF4-FFF2-40B4-BE49-F238E27FC236}">
                <a16:creationId xmlns:a16="http://schemas.microsoft.com/office/drawing/2014/main" id="{3568780F-702A-4502-8C54-99B2ACEBC9E1}"/>
              </a:ext>
            </a:extLst>
          </p:cNvPr>
          <p:cNvSpPr/>
          <p:nvPr/>
        </p:nvSpPr>
        <p:spPr>
          <a:xfrm>
            <a:off x="7343135" y="3048683"/>
            <a:ext cx="2139701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Romone Queen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Lead 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9338E-C0F2-4933-A7D6-D581EA68BB85}"/>
              </a:ext>
            </a:extLst>
          </p:cNvPr>
          <p:cNvSpPr txBox="1"/>
          <p:nvPr/>
        </p:nvSpPr>
        <p:spPr>
          <a:xfrm>
            <a:off x="-941283" y="15972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61302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br>
              <a:rPr lang="en" dirty="0"/>
            </a:br>
            <a:r>
              <a:rPr lang="en" dirty="0"/>
              <a:t>Just Right</a:t>
            </a: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Serverless framework connecting Lambda, API and DynamoDB.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683831" y="724200"/>
            <a:ext cx="4294694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Introductions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Project Overview</a:t>
            </a:r>
            <a:endParaRPr sz="1400" u="sng" dirty="0"/>
          </a:p>
          <a:p>
            <a:pPr indent="-317500">
              <a:buSzPts val="1400"/>
              <a:buFont typeface="Open Sans"/>
              <a:buAutoNum type="arabicPeriod"/>
            </a:pPr>
            <a:r>
              <a:rPr lang="en-US" sz="1400" u="sng" dirty="0"/>
              <a:t>Tools/Software Environment used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Architecture/Design diagram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Challenges &amp; Issues</a:t>
            </a:r>
            <a:endParaRPr sz="1400" u="sng" dirty="0"/>
          </a:p>
          <a:p>
            <a:pPr indent="-317500">
              <a:buSzPts val="1400"/>
              <a:buFont typeface="Open Sans"/>
              <a:buAutoNum type="arabicPeriod"/>
            </a:pPr>
            <a:r>
              <a:rPr lang="en-US" sz="1400" u="sng" dirty="0"/>
              <a:t>Lambda Function</a:t>
            </a:r>
          </a:p>
          <a:p>
            <a:pPr indent="-317500">
              <a:buSzPts val="1400"/>
              <a:buFont typeface="Open Sans"/>
              <a:buAutoNum type="arabicPeriod"/>
            </a:pPr>
            <a:r>
              <a:rPr lang="en-US" sz="1400" u="sng" dirty="0"/>
              <a:t>Demo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u="sng" dirty="0"/>
              <a:t>Website design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u="sng" dirty="0"/>
              <a:t>API/Triggers</a:t>
            </a:r>
          </a:p>
          <a:p>
            <a:pPr indent="-317500">
              <a:buSzPts val="1400"/>
              <a:buFont typeface="Open Sans"/>
              <a:buAutoNum type="arabicPeriod"/>
            </a:pPr>
            <a:r>
              <a:rPr lang="en-US" sz="1400" u="sng" dirty="0"/>
              <a:t>Future plan and implementation ideas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Questions and answers </a:t>
            </a:r>
            <a:endParaRPr sz="1400" u="sng" dirty="0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ECE04-9952-4270-AFD4-BD5B11BDA647}"/>
              </a:ext>
            </a:extLst>
          </p:cNvPr>
          <p:cNvSpPr txBox="1"/>
          <p:nvPr/>
        </p:nvSpPr>
        <p:spPr>
          <a:xfrm>
            <a:off x="-957262" y="65271"/>
            <a:ext cx="1122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Dana: Project Overview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67625" y="495333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Technologies and Environment used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165475" y="985518"/>
            <a:ext cx="8889300" cy="173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React</a:t>
            </a:r>
            <a:endParaRPr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AWS S3</a:t>
            </a:r>
            <a:endParaRPr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Amazon API Gateway</a:t>
            </a:r>
            <a:endParaRPr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Amazon Lambda</a:t>
            </a:r>
            <a:endParaRPr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Amazon DynamoDB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Visual Studio Code / AWS Cloud9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GitHub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Draw.io</a:t>
            </a:r>
            <a:endParaRPr sz="1100" dirty="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16149-64DD-40F3-ACFB-5C0C97491E50}"/>
              </a:ext>
            </a:extLst>
          </p:cNvPr>
          <p:cNvSpPr txBox="1"/>
          <p:nvPr/>
        </p:nvSpPr>
        <p:spPr>
          <a:xfrm>
            <a:off x="-914400" y="9496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E4A97-BA21-4A5E-A6DE-DD99F51F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62" y="179409"/>
            <a:ext cx="6988581" cy="4964079"/>
          </a:xfrm>
          <a:prstGeom prst="rect">
            <a:avLst/>
          </a:prstGeom>
        </p:spPr>
      </p:pic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-411007" y="50029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sz="1800" b="1" dirty="0">
              <a:solidFill>
                <a:srgbClr val="333333"/>
              </a:solidFill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D37AA-5817-445A-AC79-ABE3DD1F6FB4}"/>
              </a:ext>
            </a:extLst>
          </p:cNvPr>
          <p:cNvSpPr txBox="1"/>
          <p:nvPr/>
        </p:nvSpPr>
        <p:spPr>
          <a:xfrm>
            <a:off x="187075" y="1421607"/>
            <a:ext cx="1848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we started: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58F8-29A3-4483-919E-903875C6C0B8}"/>
              </a:ext>
            </a:extLst>
          </p:cNvPr>
          <p:cNvSpPr txBox="1"/>
          <p:nvPr/>
        </p:nvSpPr>
        <p:spPr>
          <a:xfrm>
            <a:off x="-964959" y="10985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sz="1800" b="1">
              <a:solidFill>
                <a:srgbClr val="333333"/>
              </a:solidFill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D37AA-5817-445A-AC79-ABE3DD1F6FB4}"/>
              </a:ext>
            </a:extLst>
          </p:cNvPr>
          <p:cNvSpPr txBox="1"/>
          <p:nvPr/>
        </p:nvSpPr>
        <p:spPr>
          <a:xfrm>
            <a:off x="187075" y="1421607"/>
            <a:ext cx="1848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we ended: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07DA8-5A47-4B19-BDEE-14BE9441B00F}"/>
              </a:ext>
            </a:extLst>
          </p:cNvPr>
          <p:cNvSpPr txBox="1"/>
          <p:nvPr/>
        </p:nvSpPr>
        <p:spPr>
          <a:xfrm>
            <a:off x="-921046" y="66387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</p:spTree>
    <p:extLst>
      <p:ext uri="{BB962C8B-B14F-4D97-AF65-F5344CB8AC3E}">
        <p14:creationId xmlns:p14="http://schemas.microsoft.com/office/powerpoint/2010/main" val="194430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Challenges and Issues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" sz="1100" dirty="0"/>
              <a:t>Biggest Challenge: Thinking too big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Webserver: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" sz="1100" dirty="0"/>
              <a:t>          - Authenicating Users</a:t>
            </a:r>
            <a:br>
              <a:rPr lang="en" sz="1100" dirty="0"/>
            </a:br>
            <a:r>
              <a:rPr lang="en" sz="1100" dirty="0"/>
              <a:t>          - Thinking too big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" sz="1100" dirty="0"/>
              <a:t>          - Communication between different AWS Services with the website.</a:t>
            </a:r>
            <a:endParaRPr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dirty="0"/>
              <a:t>Lambda: 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sz="1100" dirty="0"/>
              <a:t>           -  Combining multiple inputs from API to DynamoDB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sz="1100" dirty="0"/>
              <a:t>           -  Communication between API, Lambda, and DynamoDB</a:t>
            </a:r>
          </a:p>
          <a:p>
            <a:pPr marL="3302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33333"/>
                </a:solidFill>
              </a:rPr>
              <a:t>Coding</a:t>
            </a:r>
          </a:p>
          <a:p>
            <a:pPr marL="158750" lvl="1">
              <a:lnSpc>
                <a:spcPct val="115000"/>
              </a:lnSpc>
              <a:buSzPts val="1100"/>
            </a:pPr>
            <a:r>
              <a:rPr lang="en-US" sz="1050" dirty="0">
                <a:solidFill>
                  <a:srgbClr val="333333"/>
                </a:solidFill>
              </a:rPr>
              <a:t>              - initially Python…moved to Java Script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-US" sz="1050" dirty="0">
              <a:solidFill>
                <a:srgbClr val="333333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sz="1050" dirty="0">
                <a:solidFill>
                  <a:srgbClr val="333333"/>
                </a:solidFill>
              </a:rPr>
              <a:t>Failed attempts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sz="1050" dirty="0">
                <a:solidFill>
                  <a:srgbClr val="333333"/>
                </a:solidFill>
              </a:rPr>
              <a:t>           - Amplify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sz="1050" dirty="0">
                <a:solidFill>
                  <a:srgbClr val="333333"/>
                </a:solidFill>
              </a:rPr>
              <a:t>           - EC2 instance </a:t>
            </a: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sz="1050" dirty="0">
                <a:solidFill>
                  <a:srgbClr val="333333"/>
                </a:solidFill>
              </a:rPr>
              <a:t>             - Potentially infrastructure to show what we wanted </a:t>
            </a:r>
            <a:endParaRPr lang="en-US" sz="1100" dirty="0"/>
          </a:p>
        </p:txBody>
      </p:sp>
      <p:sp>
        <p:nvSpPr>
          <p:cNvPr id="162" name="Google Shape;162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CBFB9-571A-48B9-917B-74ADEF10654D}"/>
              </a:ext>
            </a:extLst>
          </p:cNvPr>
          <p:cNvSpPr txBox="1"/>
          <p:nvPr/>
        </p:nvSpPr>
        <p:spPr>
          <a:xfrm>
            <a:off x="-1235869" y="109850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Jonathan: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  Lambda Functions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67624" y="500290"/>
            <a:ext cx="8889300" cy="53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FBCF5-F3B8-4D05-A5EA-3DFFEAC7C485}"/>
              </a:ext>
            </a:extLst>
          </p:cNvPr>
          <p:cNvSpPr txBox="1"/>
          <p:nvPr/>
        </p:nvSpPr>
        <p:spPr>
          <a:xfrm>
            <a:off x="-1050923" y="515665"/>
            <a:ext cx="6615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Romone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5073C-F9D3-42BA-99C0-E4FDACD1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507" y="557700"/>
            <a:ext cx="6799493" cy="41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14151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321</Words>
  <Application>Microsoft Office PowerPoint</Application>
  <PresentationFormat>On-screen Show (16:9)</PresentationFormat>
  <Paragraphs>93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BAH Cloud Engineering Presentation Team 5 Just Right Members: Ken Lopez Medina         Dana Gibson                 Richard Ssebatta                Jonathan Kaiser             Kevin Mathew               Romone Queen</vt:lpstr>
      <vt:lpstr>   TEAM 5 Project Just Right</vt:lpstr>
      <vt:lpstr>INTRODUCTIONS </vt:lpstr>
      <vt:lpstr>Project Just Right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 Data Engineering Presentation &lt;Insert Team number&gt; &lt;insert Team Name&gt; Members: &lt;insert team members&gt;</dc:title>
  <dc:creator>Kevin Clements</dc:creator>
  <cp:lastModifiedBy>Gibson, Dana [USA]</cp:lastModifiedBy>
  <cp:revision>3</cp:revision>
  <dcterms:modified xsi:type="dcterms:W3CDTF">2022-09-27T17:56:23Z</dcterms:modified>
</cp:coreProperties>
</file>